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7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FA31-777E-3546-833C-1A0705F5FF6C}" type="datetimeFigureOut">
              <a:rPr lang="en-US" smtClean="0"/>
              <a:t>20/01/2012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F9967-ECB7-0145-8903-1593D8EC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6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F9967-ECB7-0145-8903-1593D8ECD8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7B17-FABF-405F-B435-EFBBD4B23FC1}" type="datetimeFigureOut">
              <a:rPr lang="en-GB" smtClean="0"/>
              <a:t>20/01/2012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564E-882B-417F-B328-D5CAA89EA9B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1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2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3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256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4</a:t>
            </a:r>
            <a:endParaRPr lang="en-GB" sz="3200" b="1" dirty="0">
              <a:latin typeface="Century Gothic"/>
              <a:cs typeface="Century Gothic"/>
            </a:endParaRPr>
          </a:p>
        </p:txBody>
      </p:sp>
      <p:pic>
        <p:nvPicPr>
          <p:cNvPr id="1029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1106649" cy="1152128"/>
          </a:xfrm>
          <a:prstGeom prst="rect">
            <a:avLst/>
          </a:prstGeom>
          <a:noFill/>
        </p:spPr>
      </p:pic>
      <p:pic>
        <p:nvPicPr>
          <p:cNvPr id="18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81128"/>
            <a:ext cx="1106649" cy="1152128"/>
          </a:xfrm>
          <a:prstGeom prst="rect">
            <a:avLst/>
          </a:prstGeom>
          <a:noFill/>
        </p:spPr>
      </p:pic>
      <p:pic>
        <p:nvPicPr>
          <p:cNvPr id="19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81128"/>
            <a:ext cx="1106649" cy="1152128"/>
          </a:xfrm>
          <a:prstGeom prst="rect">
            <a:avLst/>
          </a:prstGeom>
          <a:noFill/>
        </p:spPr>
      </p:pic>
      <p:pic>
        <p:nvPicPr>
          <p:cNvPr id="20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81128"/>
            <a:ext cx="1106649" cy="1152128"/>
          </a:xfrm>
          <a:prstGeom prst="rect">
            <a:avLst/>
          </a:prstGeom>
          <a:noFill/>
        </p:spPr>
      </p:pic>
      <p:pic>
        <p:nvPicPr>
          <p:cNvPr id="21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81128"/>
            <a:ext cx="1106649" cy="1152128"/>
          </a:xfrm>
          <a:prstGeom prst="rect">
            <a:avLst/>
          </a:prstGeom>
          <a:noFill/>
        </p:spPr>
      </p:pic>
      <p:pic>
        <p:nvPicPr>
          <p:cNvPr id="22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581128"/>
            <a:ext cx="1106649" cy="1152128"/>
          </a:xfrm>
          <a:prstGeom prst="rect">
            <a:avLst/>
          </a:prstGeom>
          <a:noFill/>
        </p:spPr>
      </p:pic>
      <p:pic>
        <p:nvPicPr>
          <p:cNvPr id="23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581128"/>
            <a:ext cx="1106649" cy="115212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67544" y="332656"/>
            <a:ext cx="835292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Insert First Question</a:t>
            </a:r>
            <a:endParaRPr lang="en-GB" sz="3200" b="1" dirty="0">
              <a:latin typeface="Century Gothic"/>
              <a:cs typeface="Century Gothic"/>
            </a:endParaRPr>
          </a:p>
        </p:txBody>
      </p:sp>
      <p:pic>
        <p:nvPicPr>
          <p:cNvPr id="2" name="The Million Pound Drop - Clock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8772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Insert Harder Question</a:t>
            </a:r>
            <a:endParaRPr lang="en-GB" sz="3600" b="1" dirty="0"/>
          </a:p>
        </p:txBody>
      </p:sp>
      <p:pic>
        <p:nvPicPr>
          <p:cNvPr id="1029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1106649" cy="1152128"/>
          </a:xfrm>
          <a:prstGeom prst="rect">
            <a:avLst/>
          </a:prstGeom>
          <a:noFill/>
        </p:spPr>
      </p:pic>
      <p:pic>
        <p:nvPicPr>
          <p:cNvPr id="18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81128"/>
            <a:ext cx="1106649" cy="1152128"/>
          </a:xfrm>
          <a:prstGeom prst="rect">
            <a:avLst/>
          </a:prstGeom>
          <a:noFill/>
        </p:spPr>
      </p:pic>
      <p:pic>
        <p:nvPicPr>
          <p:cNvPr id="19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1106649" cy="1152128"/>
          </a:xfrm>
          <a:prstGeom prst="rect">
            <a:avLst/>
          </a:prstGeom>
          <a:noFill/>
        </p:spPr>
      </p:pic>
      <p:pic>
        <p:nvPicPr>
          <p:cNvPr id="20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81128"/>
            <a:ext cx="1106649" cy="1152128"/>
          </a:xfrm>
          <a:prstGeom prst="rect">
            <a:avLst/>
          </a:prstGeom>
          <a:noFill/>
        </p:spPr>
      </p:pic>
      <p:pic>
        <p:nvPicPr>
          <p:cNvPr id="21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81128"/>
            <a:ext cx="1106649" cy="1152128"/>
          </a:xfrm>
          <a:prstGeom prst="rect">
            <a:avLst/>
          </a:prstGeom>
          <a:noFill/>
        </p:spPr>
      </p:pic>
      <p:pic>
        <p:nvPicPr>
          <p:cNvPr id="22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1106649" cy="1152128"/>
          </a:xfrm>
          <a:prstGeom prst="rect">
            <a:avLst/>
          </a:prstGeom>
          <a:noFill/>
        </p:spPr>
      </p:pic>
      <p:pic>
        <p:nvPicPr>
          <p:cNvPr id="23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81128"/>
            <a:ext cx="1106649" cy="115212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331640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1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8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2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6136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3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7544" y="332656"/>
            <a:ext cx="835292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Insert Harder Question</a:t>
            </a:r>
            <a:endParaRPr lang="en-GB" sz="3200" b="1" dirty="0">
              <a:latin typeface="Century Gothic"/>
              <a:cs typeface="Century Gothic"/>
            </a:endParaRPr>
          </a:p>
        </p:txBody>
      </p:sp>
      <p:pic>
        <p:nvPicPr>
          <p:cNvPr id="29" name="The Million Pound Drop - Clock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8772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5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352928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Insert Hardest Question</a:t>
            </a:r>
            <a:endParaRPr lang="en-GB" sz="3200" b="1" dirty="0">
              <a:latin typeface="Century Gothic"/>
              <a:cs typeface="Century Gothic"/>
            </a:endParaRPr>
          </a:p>
        </p:txBody>
      </p:sp>
      <p:pic>
        <p:nvPicPr>
          <p:cNvPr id="1029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1106649" cy="1152128"/>
          </a:xfrm>
          <a:prstGeom prst="rect">
            <a:avLst/>
          </a:prstGeom>
          <a:noFill/>
        </p:spPr>
      </p:pic>
      <p:pic>
        <p:nvPicPr>
          <p:cNvPr id="18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81128"/>
            <a:ext cx="1106649" cy="1152128"/>
          </a:xfrm>
          <a:prstGeom prst="rect">
            <a:avLst/>
          </a:prstGeom>
          <a:noFill/>
        </p:spPr>
      </p:pic>
      <p:pic>
        <p:nvPicPr>
          <p:cNvPr id="19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1106649" cy="1152128"/>
          </a:xfrm>
          <a:prstGeom prst="rect">
            <a:avLst/>
          </a:prstGeom>
          <a:noFill/>
        </p:spPr>
      </p:pic>
      <p:pic>
        <p:nvPicPr>
          <p:cNvPr id="20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81128"/>
            <a:ext cx="1106649" cy="1152128"/>
          </a:xfrm>
          <a:prstGeom prst="rect">
            <a:avLst/>
          </a:prstGeom>
          <a:noFill/>
        </p:spPr>
      </p:pic>
      <p:pic>
        <p:nvPicPr>
          <p:cNvPr id="21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81128"/>
            <a:ext cx="1106649" cy="1152128"/>
          </a:xfrm>
          <a:prstGeom prst="rect">
            <a:avLst/>
          </a:prstGeom>
          <a:noFill/>
        </p:spPr>
      </p:pic>
      <p:pic>
        <p:nvPicPr>
          <p:cNvPr id="22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1106649" cy="1152128"/>
          </a:xfrm>
          <a:prstGeom prst="rect">
            <a:avLst/>
          </a:prstGeom>
          <a:noFill/>
        </p:spPr>
      </p:pic>
      <p:pic>
        <p:nvPicPr>
          <p:cNvPr id="23" name="Picture 5" descr="http://www.istockphoto.com/file_thumbview_approve/13870675/2/istockphoto_13870675-english-p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581128"/>
            <a:ext cx="1106649" cy="115212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83768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1</a:t>
            </a:r>
            <a:endParaRPr lang="en-GB" sz="3200" b="1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016" y="2276872"/>
            <a:ext cx="2016224" cy="151216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 Gothic"/>
                <a:cs typeface="Century Gothic"/>
              </a:rPr>
              <a:t>Answer 2</a:t>
            </a:r>
            <a:endParaRPr lang="en-GB" sz="3200" b="1" dirty="0">
              <a:latin typeface="Century Gothic"/>
              <a:cs typeface="Century Gothic"/>
            </a:endParaRPr>
          </a:p>
        </p:txBody>
      </p:sp>
      <p:pic>
        <p:nvPicPr>
          <p:cNvPr id="25" name="The Million Pound Drop - Clock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87727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5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</Words>
  <Application>Microsoft Macintosh PowerPoint</Application>
  <PresentationFormat>On-screen Show (4:3)</PresentationFormat>
  <Paragraphs>14</Paragraphs>
  <Slides>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psturtivant.309</dc:creator>
  <cp:lastModifiedBy>Ian Ford</cp:lastModifiedBy>
  <cp:revision>8</cp:revision>
  <dcterms:created xsi:type="dcterms:W3CDTF">2012-01-19T12:34:11Z</dcterms:created>
  <dcterms:modified xsi:type="dcterms:W3CDTF">2012-01-20T18:06:24Z</dcterms:modified>
</cp:coreProperties>
</file>