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03F"/>
    <a:srgbClr val="0E3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9845" autoAdjust="0"/>
  </p:normalViewPr>
  <p:slideViewPr>
    <p:cSldViewPr snapToGrid="0" snapToObjects="1">
      <p:cViewPr varScale="1">
        <p:scale>
          <a:sx n="68" d="100"/>
          <a:sy n="68" d="100"/>
        </p:scale>
        <p:origin x="-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9633-9288-6B41-8C53-634098C2C9D4}" type="datetimeFigureOut">
              <a:rPr lang="en-US" smtClean="0"/>
              <a:t>05/07/2014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E58F4-0DAC-C142-9AC1-62960719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might be useful at this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58F4-0DAC-C142-9AC1-62960719D9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Printable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58F4-0DAC-C142-9AC1-62960719D9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05/07/2014</a:t>
            </a:fld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Connecting Wall</a:t>
            </a:r>
            <a:endParaRPr lang="en-US" b="1" i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09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connecting wall has 4 sets of 4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Find the 4 connections to solve the wall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Identify </a:t>
            </a:r>
            <a:r>
              <a:rPr lang="en-GB" dirty="0" smtClean="0"/>
              <a:t>what </a:t>
            </a:r>
            <a:r>
              <a:rPr lang="en-GB" dirty="0" smtClean="0"/>
              <a:t>the connections are for bonus points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305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066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 Paz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Spit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Pinatubo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Quito</a:t>
            </a:r>
            <a:endParaRPr lang="en-US" sz="28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37066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Etna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446865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Beach</a:t>
            </a:r>
            <a:endParaRPr lang="en-US" sz="2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4656664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Museum</a:t>
            </a:r>
            <a:endParaRPr lang="en-US" sz="28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866464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Soufri</a:t>
            </a:r>
            <a:r>
              <a:rPr lang="en-US" sz="2800" b="1" dirty="0" err="1" smtClean="0"/>
              <a:t>è</a:t>
            </a:r>
            <a:r>
              <a:rPr lang="en-US" sz="2800" b="1" dirty="0" err="1" smtClean="0"/>
              <a:t>re</a:t>
            </a:r>
            <a:r>
              <a:rPr lang="en-US" sz="2800" b="1" dirty="0" smtClean="0"/>
              <a:t> Hills</a:t>
            </a:r>
            <a:endParaRPr lang="en-US" sz="28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237066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Bar</a:t>
            </a:r>
            <a:endParaRPr lang="en-US" sz="28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446865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 Helens</a:t>
            </a:r>
            <a:endParaRPr lang="en-US" sz="2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4656664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Lima</a:t>
            </a:r>
            <a:endParaRPr lang="en-US" sz="28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866464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Tombolo</a:t>
            </a:r>
            <a:endParaRPr lang="en-US" sz="28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37066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Caracas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446865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Terminal moraine</a:t>
            </a:r>
            <a:endParaRPr lang="en-US" sz="28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656664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Castle</a:t>
            </a:r>
            <a:endParaRPr lang="en-US" sz="28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6866464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Mountain peak</a:t>
            </a:r>
            <a:endParaRPr lang="en-US" sz="28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875029" y="1541787"/>
            <a:ext cx="7304847" cy="40977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Click to reveal the answers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2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066" y="380995"/>
            <a:ext cx="2015067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6865" y="380995"/>
            <a:ext cx="2015067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56664" y="380995"/>
            <a:ext cx="2015067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Pinatubo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66464" y="380995"/>
            <a:ext cx="2015067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37066" y="1969906"/>
            <a:ext cx="2015067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46865" y="1969906"/>
            <a:ext cx="2015067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56664" y="1969906"/>
            <a:ext cx="2015067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Museum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66464" y="1969906"/>
            <a:ext cx="2015067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FF"/>
                </a:solidFill>
              </a:rPr>
              <a:t>Soufri</a:t>
            </a:r>
            <a:r>
              <a:rPr lang="en-US" sz="2800" b="1" dirty="0" err="1" smtClean="0">
                <a:solidFill>
                  <a:srgbClr val="FFFFFF"/>
                </a:solidFill>
              </a:rPr>
              <a:t>è</a:t>
            </a:r>
            <a:r>
              <a:rPr lang="en-US" sz="2800" b="1" dirty="0" err="1" smtClean="0">
                <a:solidFill>
                  <a:srgbClr val="FFFFFF"/>
                </a:solidFill>
              </a:rPr>
              <a:t>re</a:t>
            </a:r>
            <a:r>
              <a:rPr lang="en-US" sz="2800" b="1" dirty="0" smtClean="0">
                <a:solidFill>
                  <a:srgbClr val="FFFFFF"/>
                </a:solidFill>
              </a:rPr>
              <a:t> Hills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7066" y="3558817"/>
            <a:ext cx="2015067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46865" y="3558817"/>
            <a:ext cx="2015067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56664" y="3558817"/>
            <a:ext cx="2015067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66464" y="3558817"/>
            <a:ext cx="2015067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Tombolo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37066" y="5147728"/>
            <a:ext cx="2015067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Caracas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46865" y="5147728"/>
            <a:ext cx="2015067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Terminal moraine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656664" y="5147728"/>
            <a:ext cx="2015067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866464" y="5147728"/>
            <a:ext cx="2015067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Mountain peak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4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090278" y="380995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090278" y="1969906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090278" y="3558817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090278" y="5147728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237068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42984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42984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Pinatubo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54816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7068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2984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7068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Museum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54816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FF"/>
                </a:solidFill>
              </a:rPr>
              <a:t>Soufri</a:t>
            </a:r>
            <a:r>
              <a:rPr lang="en-US" sz="2000" b="1" dirty="0" err="1" smtClean="0">
                <a:solidFill>
                  <a:srgbClr val="FFFFFF"/>
                </a:solidFill>
              </a:rPr>
              <a:t>è</a:t>
            </a:r>
            <a:r>
              <a:rPr lang="en-US" sz="2000" b="1" dirty="0" err="1" smtClean="0">
                <a:solidFill>
                  <a:srgbClr val="FFFFFF"/>
                </a:solidFill>
              </a:rPr>
              <a:t>re</a:t>
            </a:r>
            <a:r>
              <a:rPr lang="en-US" sz="2000" b="1" dirty="0" smtClean="0">
                <a:solidFill>
                  <a:srgbClr val="FFFFFF"/>
                </a:solidFill>
              </a:rPr>
              <a:t> Hills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37068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48900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42984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54816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Tombolo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648900" y="380995"/>
            <a:ext cx="1583062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Caracas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48900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Terminal moraine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48900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54816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Mountain peak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3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090278" y="380995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Capital cities in South America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090278" y="1969906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090278" y="3558817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090278" y="5147728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237068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42984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42984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Pinatubo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54816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7068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2984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7068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Museum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54816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FF"/>
                </a:solidFill>
              </a:rPr>
              <a:t>Soufri</a:t>
            </a:r>
            <a:r>
              <a:rPr lang="en-US" sz="2000" b="1" dirty="0" err="1" smtClean="0">
                <a:solidFill>
                  <a:srgbClr val="FFFFFF"/>
                </a:solidFill>
              </a:rPr>
              <a:t>è</a:t>
            </a:r>
            <a:r>
              <a:rPr lang="en-US" sz="2000" b="1" dirty="0" err="1" smtClean="0">
                <a:solidFill>
                  <a:srgbClr val="FFFFFF"/>
                </a:solidFill>
              </a:rPr>
              <a:t>re</a:t>
            </a:r>
            <a:r>
              <a:rPr lang="en-US" sz="2000" b="1" dirty="0" smtClean="0">
                <a:solidFill>
                  <a:srgbClr val="FFFFFF"/>
                </a:solidFill>
              </a:rPr>
              <a:t> Hills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37068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48900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42984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54816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Tombolo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648900" y="380995"/>
            <a:ext cx="1583062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Caracas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48900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Terminal moraine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48900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54816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Mountain peak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6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090278" y="380995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Capital cities in South America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090278" y="1969906"/>
            <a:ext cx="1892646" cy="1337737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Major volcanoes</a:t>
            </a:r>
            <a:endParaRPr lang="en-US" sz="24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090278" y="3558817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090278" y="5147728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237068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42984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42984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Pinatubo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54816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7068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2984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7068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Museum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54816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FF"/>
                </a:solidFill>
              </a:rPr>
              <a:t>Soufri</a:t>
            </a:r>
            <a:r>
              <a:rPr lang="en-US" sz="2000" b="1" dirty="0" err="1" smtClean="0">
                <a:solidFill>
                  <a:srgbClr val="FFFFFF"/>
                </a:solidFill>
              </a:rPr>
              <a:t>è</a:t>
            </a:r>
            <a:r>
              <a:rPr lang="en-US" sz="2000" b="1" dirty="0" err="1" smtClean="0">
                <a:solidFill>
                  <a:srgbClr val="FFFFFF"/>
                </a:solidFill>
              </a:rPr>
              <a:t>re</a:t>
            </a:r>
            <a:r>
              <a:rPr lang="en-US" sz="2000" b="1" dirty="0" smtClean="0">
                <a:solidFill>
                  <a:srgbClr val="FFFFFF"/>
                </a:solidFill>
              </a:rPr>
              <a:t> Hills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37068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48900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42984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54816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Tombolo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648900" y="380995"/>
            <a:ext cx="1583062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Caracas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48900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Terminal moraine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48900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54816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Mountain peak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2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090278" y="380995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Capital cities in South America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090278" y="1969906"/>
            <a:ext cx="1892646" cy="1337737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Major volcanoes</a:t>
            </a:r>
            <a:endParaRPr lang="en-US" sz="24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090278" y="3558817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Deposition features</a:t>
            </a:r>
            <a:endParaRPr lang="en-US" sz="2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090278" y="5147728"/>
            <a:ext cx="1892646" cy="133773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237068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2984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42984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Pinatubo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54816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37068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942984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37068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Museum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54816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FF"/>
                </a:solidFill>
              </a:rPr>
              <a:t>Soufri</a:t>
            </a:r>
            <a:r>
              <a:rPr lang="en-US" sz="2000" b="1" dirty="0" err="1" smtClean="0">
                <a:solidFill>
                  <a:srgbClr val="FFFFFF"/>
                </a:solidFill>
              </a:rPr>
              <a:t>è</a:t>
            </a:r>
            <a:r>
              <a:rPr lang="en-US" sz="2000" b="1" dirty="0" err="1" smtClean="0">
                <a:solidFill>
                  <a:srgbClr val="FFFFFF"/>
                </a:solidFill>
              </a:rPr>
              <a:t>re</a:t>
            </a:r>
            <a:r>
              <a:rPr lang="en-US" sz="2000" b="1" dirty="0" smtClean="0">
                <a:solidFill>
                  <a:srgbClr val="FFFFFF"/>
                </a:solidFill>
              </a:rPr>
              <a:t> Hills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7068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48900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942984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54816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Tombolo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48900" y="380995"/>
            <a:ext cx="1583062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Caracas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648900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Terminal moraine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648900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354816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Mountain peak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6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068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La Paz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42984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Spit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42984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Pinatubo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54816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Quito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37068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Etna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42984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Beach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7068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Museum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54816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FF"/>
                </a:solidFill>
              </a:rPr>
              <a:t>Soufri</a:t>
            </a:r>
            <a:r>
              <a:rPr lang="en-US" sz="2000" b="1" dirty="0" err="1" smtClean="0">
                <a:solidFill>
                  <a:srgbClr val="FFFFFF"/>
                </a:solidFill>
              </a:rPr>
              <a:t>è</a:t>
            </a:r>
            <a:r>
              <a:rPr lang="en-US" sz="2000" b="1" dirty="0" err="1" smtClean="0">
                <a:solidFill>
                  <a:srgbClr val="FFFFFF"/>
                </a:solidFill>
              </a:rPr>
              <a:t>re</a:t>
            </a:r>
            <a:r>
              <a:rPr lang="en-US" sz="2000" b="1" dirty="0" smtClean="0">
                <a:solidFill>
                  <a:srgbClr val="FFFFFF"/>
                </a:solidFill>
              </a:rPr>
              <a:t> Hills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7068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Bar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648900" y="1969906"/>
            <a:ext cx="1583062" cy="1337737"/>
          </a:xfrm>
          <a:prstGeom prst="roundRect">
            <a:avLst/>
          </a:prstGeom>
          <a:solidFill>
            <a:srgbClr val="0E3306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 Helens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942984" y="380995"/>
            <a:ext cx="1583061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Lima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54816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Tombolo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648900" y="380995"/>
            <a:ext cx="1583062" cy="133773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Caracas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648900" y="3558817"/>
            <a:ext cx="1583062" cy="1337737"/>
          </a:xfrm>
          <a:prstGeom prst="roundRect">
            <a:avLst/>
          </a:prstGeom>
          <a:solidFill>
            <a:srgbClr val="800000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Terminal moraine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48900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Castle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54816" y="5147728"/>
            <a:ext cx="1583062" cy="1337737"/>
          </a:xfrm>
          <a:prstGeom prst="roundRect">
            <a:avLst/>
          </a:prstGeom>
          <a:solidFill>
            <a:srgbClr val="3F003F"/>
          </a:solidFill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</a:rPr>
              <a:t>Mountain peak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90278" y="380995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Capital cities in South America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090278" y="1969906"/>
            <a:ext cx="1892646" cy="1337737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Major volcanoes</a:t>
            </a:r>
            <a:endParaRPr lang="en-US" sz="24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7090278" y="3558817"/>
            <a:ext cx="1892646" cy="133773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Deposition features</a:t>
            </a:r>
            <a:endParaRPr lang="en-US" sz="2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090278" y="5147728"/>
            <a:ext cx="1892646" cy="1337737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Tourist attractions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465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066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 Paz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Spit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Pinatubo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80995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Quito</a:t>
            </a:r>
            <a:endParaRPr lang="en-US" sz="28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37066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Etna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446865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Beach</a:t>
            </a:r>
            <a:endParaRPr lang="en-US" sz="2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4656664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Museum</a:t>
            </a:r>
            <a:endParaRPr lang="en-US" sz="28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866464" y="1969906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Soufri</a:t>
            </a:r>
            <a:r>
              <a:rPr lang="en-US" sz="2800" b="1" dirty="0" err="1" smtClean="0"/>
              <a:t>è</a:t>
            </a:r>
            <a:r>
              <a:rPr lang="en-US" sz="2800" b="1" dirty="0" err="1" smtClean="0"/>
              <a:t>re</a:t>
            </a:r>
            <a:r>
              <a:rPr lang="en-US" sz="2800" b="1" dirty="0" smtClean="0"/>
              <a:t> Hills</a:t>
            </a:r>
            <a:endParaRPr lang="en-US" sz="28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237066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Bar</a:t>
            </a:r>
            <a:endParaRPr lang="en-US" sz="28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446865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 Helens</a:t>
            </a:r>
            <a:endParaRPr lang="en-US" sz="2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4656664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Lima</a:t>
            </a:r>
            <a:endParaRPr lang="en-US" sz="28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866464" y="3558817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Tombolo</a:t>
            </a:r>
            <a:endParaRPr lang="en-US" sz="28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37066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Caracas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446865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Terminal moraine</a:t>
            </a:r>
            <a:endParaRPr lang="en-US" sz="28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656664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Castle</a:t>
            </a:r>
            <a:endParaRPr lang="en-US" sz="28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6866464" y="5147728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Mountain peak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9954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704</TotalTime>
  <Words>254</Words>
  <Application>Microsoft Macintosh PowerPoint</Application>
  <PresentationFormat>On-screen Show (4:3)</PresentationFormat>
  <Paragraphs>159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School Blue</vt:lpstr>
      <vt:lpstr>Connecting Wall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27</cp:revision>
  <dcterms:created xsi:type="dcterms:W3CDTF">2012-09-19T18:19:32Z</dcterms:created>
  <dcterms:modified xsi:type="dcterms:W3CDTF">2014-07-05T19:54:04Z</dcterms:modified>
</cp:coreProperties>
</file>