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7344" y="1681878"/>
            <a:ext cx="8301856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14/07/2013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13" name="Picture 12" descr="av logo smal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1612" y="164104"/>
            <a:ext cx="878166" cy="10026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pic>
        <p:nvPicPr>
          <p:cNvPr id="10" name="Picture 9" descr="av logo smal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1612" y="164104"/>
            <a:ext cx="878166" cy="1002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av logo smal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1612" y="164104"/>
            <a:ext cx="878166" cy="10026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14/07/2013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Missing Vowels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705" y="2205789"/>
            <a:ext cx="811329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/>
              <a:t>These words or phrases have had the vowels removed and the remaining consonants squashed up together. </a:t>
            </a:r>
          </a:p>
          <a:p>
            <a:endParaRPr lang="en-US" sz="2900" dirty="0" smtClean="0"/>
          </a:p>
          <a:p>
            <a:r>
              <a:rPr lang="en-US" sz="2900" dirty="0" smtClean="0"/>
              <a:t>You have to identify the word or phrase in question.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37305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288632"/>
            <a:ext cx="8013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600" dirty="0" smtClean="0"/>
              <a:t>BRZL</a:t>
            </a:r>
            <a:endParaRPr lang="en-US" sz="7200" b="1" spc="600" dirty="0"/>
          </a:p>
        </p:txBody>
      </p:sp>
    </p:spTree>
    <p:extLst>
      <p:ext uri="{BB962C8B-B14F-4D97-AF65-F5344CB8AC3E}">
        <p14:creationId xmlns:p14="http://schemas.microsoft.com/office/powerpoint/2010/main" val="385979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288632"/>
            <a:ext cx="8013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600" dirty="0" smtClean="0"/>
              <a:t>BRAZIL</a:t>
            </a:r>
            <a:endParaRPr lang="en-US" sz="7200" b="1" spc="600" dirty="0"/>
          </a:p>
        </p:txBody>
      </p:sp>
    </p:spTree>
    <p:extLst>
      <p:ext uri="{BB962C8B-B14F-4D97-AF65-F5344CB8AC3E}">
        <p14:creationId xmlns:p14="http://schemas.microsoft.com/office/powerpoint/2010/main" val="1921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288632"/>
            <a:ext cx="8013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600" dirty="0" smtClean="0"/>
              <a:t>CHN</a:t>
            </a:r>
            <a:endParaRPr lang="en-US" sz="7200" b="1" spc="600" dirty="0"/>
          </a:p>
        </p:txBody>
      </p:sp>
    </p:spTree>
    <p:extLst>
      <p:ext uri="{BB962C8B-B14F-4D97-AF65-F5344CB8AC3E}">
        <p14:creationId xmlns:p14="http://schemas.microsoft.com/office/powerpoint/2010/main" val="49783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288632"/>
            <a:ext cx="8013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600" dirty="0" smtClean="0"/>
              <a:t>CHINA</a:t>
            </a:r>
            <a:endParaRPr lang="en-US" sz="7200" b="1" spc="600" dirty="0"/>
          </a:p>
        </p:txBody>
      </p:sp>
    </p:spTree>
    <p:extLst>
      <p:ext uri="{BB962C8B-B14F-4D97-AF65-F5344CB8AC3E}">
        <p14:creationId xmlns:p14="http://schemas.microsoft.com/office/powerpoint/2010/main" val="101087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288632"/>
            <a:ext cx="8013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600" dirty="0" smtClean="0"/>
              <a:t>STRL</a:t>
            </a:r>
            <a:endParaRPr lang="en-US" sz="7200" b="1" spc="600" dirty="0"/>
          </a:p>
        </p:txBody>
      </p:sp>
    </p:spTree>
    <p:extLst>
      <p:ext uri="{BB962C8B-B14F-4D97-AF65-F5344CB8AC3E}">
        <p14:creationId xmlns:p14="http://schemas.microsoft.com/office/powerpoint/2010/main" val="331922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288632"/>
            <a:ext cx="8013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600" dirty="0" smtClean="0"/>
              <a:t>AUSTRALIA</a:t>
            </a:r>
            <a:endParaRPr lang="en-US" sz="7200" b="1" spc="600" dirty="0"/>
          </a:p>
        </p:txBody>
      </p:sp>
    </p:spTree>
    <p:extLst>
      <p:ext uri="{BB962C8B-B14F-4D97-AF65-F5344CB8AC3E}">
        <p14:creationId xmlns:p14="http://schemas.microsoft.com/office/powerpoint/2010/main" val="380588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288632"/>
            <a:ext cx="8013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600" dirty="0" smtClean="0"/>
              <a:t>NTDSTTSFMRCA</a:t>
            </a:r>
            <a:endParaRPr lang="en-US" sz="7200" b="1" spc="600" dirty="0"/>
          </a:p>
        </p:txBody>
      </p:sp>
    </p:spTree>
    <p:extLst>
      <p:ext uri="{BB962C8B-B14F-4D97-AF65-F5344CB8AC3E}">
        <p14:creationId xmlns:p14="http://schemas.microsoft.com/office/powerpoint/2010/main" val="338024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727159"/>
            <a:ext cx="80130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600" dirty="0" smtClean="0"/>
              <a:t>UNITED STATES OF AMERICA</a:t>
            </a:r>
            <a:endParaRPr lang="en-US" sz="7200" b="1" spc="600" dirty="0"/>
          </a:p>
        </p:txBody>
      </p:sp>
    </p:spTree>
    <p:extLst>
      <p:ext uri="{BB962C8B-B14F-4D97-AF65-F5344CB8AC3E}">
        <p14:creationId xmlns:p14="http://schemas.microsoft.com/office/powerpoint/2010/main" val="137706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chool Blu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Blue.potx</Template>
  <TotalTime>28</TotalTime>
  <Words>49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School Blue</vt:lpstr>
      <vt:lpstr>Missing Vowels</vt:lpstr>
      <vt:lpstr>Countries</vt:lpstr>
      <vt:lpstr>Countries</vt:lpstr>
      <vt:lpstr>Countries</vt:lpstr>
      <vt:lpstr>Countries</vt:lpstr>
      <vt:lpstr>Countries</vt:lpstr>
      <vt:lpstr>Countries</vt:lpstr>
      <vt:lpstr>Countries</vt:lpstr>
      <vt:lpstr>Countries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Cyber-bullying Poster</dc:title>
  <dc:creator>Ian Ford</dc:creator>
  <cp:lastModifiedBy>Ian Ford</cp:lastModifiedBy>
  <cp:revision>7</cp:revision>
  <dcterms:created xsi:type="dcterms:W3CDTF">2012-09-19T18:19:32Z</dcterms:created>
  <dcterms:modified xsi:type="dcterms:W3CDTF">2013-07-14T08:23:54Z</dcterms:modified>
</cp:coreProperties>
</file>