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8" r:id="rId2"/>
    <p:sldId id="262" r:id="rId3"/>
    <p:sldId id="263" r:id="rId4"/>
    <p:sldId id="264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77042" autoAdjust="0"/>
  </p:normalViewPr>
  <p:slideViewPr>
    <p:cSldViewPr snapToGrid="0" snapToObjects="1">
      <p:cViewPr varScale="1">
        <p:scale>
          <a:sx n="60" d="100"/>
          <a:sy n="60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9633-9288-6B41-8C53-634098C2C9D4}" type="datetimeFigureOut">
              <a:rPr lang="en-US" smtClean="0"/>
              <a:t>05/07/2014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E58F4-0DAC-C142-9AC1-62960719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05/07/2014</a:t>
            </a:fld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Sequences</a:t>
            </a:r>
            <a:endParaRPr lang="en-US" b="1" i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09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cards are part of a connected sequence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Work out the </a:t>
            </a:r>
            <a:r>
              <a:rPr lang="en-GB" b="1" dirty="0" smtClean="0"/>
              <a:t>fourth</a:t>
            </a:r>
            <a:r>
              <a:rPr lang="en-GB" dirty="0" smtClean="0"/>
              <a:t> in the sequence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earlier you find the sequence the more points you get!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2872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-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/>
              <a:t>fourth</a:t>
            </a:r>
            <a:r>
              <a:rPr lang="en-US" dirty="0" smtClean="0"/>
              <a:t> in the sequence…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Cardiff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London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Belfast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Capitals of the UK from south to north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Edinburgh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815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/>
              <a:t>fourth</a:t>
            </a:r>
            <a:r>
              <a:rPr lang="en-US" dirty="0" smtClean="0"/>
              <a:t> in the sequence…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High fluctuating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Early expanding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Late expanding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Stages in the Demographic Transition Model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Low fluctuating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367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/>
              <a:t>fourth</a:t>
            </a:r>
            <a:r>
              <a:rPr lang="en-US" dirty="0" smtClean="0"/>
              <a:t> in the sequence…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Sydney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Beijing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London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Host cities of Olympic Games 2000 - 2016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Rio de Janeiro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147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/>
              <a:t>fourth</a:t>
            </a:r>
            <a:r>
              <a:rPr lang="en-US" dirty="0" smtClean="0"/>
              <a:t> in the sequence…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Floor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Under canopy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Canopy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Layers in tropical rainforests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Emergent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22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355</TotalTime>
  <Words>147</Words>
  <Application>Microsoft Macintosh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School Blue</vt:lpstr>
      <vt:lpstr>Sequences</vt:lpstr>
      <vt:lpstr>Sequences - Example</vt:lpstr>
      <vt:lpstr>Sequences</vt:lpstr>
      <vt:lpstr>Sequences</vt:lpstr>
      <vt:lpstr>Sequences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19</cp:revision>
  <dcterms:created xsi:type="dcterms:W3CDTF">2012-09-19T18:19:32Z</dcterms:created>
  <dcterms:modified xsi:type="dcterms:W3CDTF">2014-07-05T13:57:28Z</dcterms:modified>
</cp:coreProperties>
</file>