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77042" autoAdjust="0"/>
  </p:normalViewPr>
  <p:slideViewPr>
    <p:cSldViewPr snapToGrid="0" snapToObjects="1">
      <p:cViewPr varScale="1">
        <p:scale>
          <a:sx n="60" d="100"/>
          <a:sy n="60" d="100"/>
        </p:scale>
        <p:origin x="-15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9633-9288-6B41-8C53-634098C2C9D4}" type="datetimeFigureOut">
              <a:rPr lang="en-US" smtClean="0"/>
              <a:t>06/09/2014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E58F4-0DAC-C142-9AC1-62960719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8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Swallow hole:</a:t>
            </a:r>
            <a:r>
              <a:rPr lang="en-US" baseline="0" dirty="0" smtClean="0"/>
              <a:t> Matthew Kirkland - https://</a:t>
            </a:r>
            <a:r>
              <a:rPr lang="en-US" baseline="0" dirty="0" err="1" smtClean="0"/>
              <a:t>www.flickr.com</a:t>
            </a:r>
            <a:r>
              <a:rPr lang="en-US" baseline="0" dirty="0" smtClean="0"/>
              <a:t>/photos/</a:t>
            </a:r>
            <a:r>
              <a:rPr lang="en-US" baseline="0" dirty="0" err="1" smtClean="0"/>
              <a:t>simpologist</a:t>
            </a:r>
            <a:r>
              <a:rPr lang="en-US" baseline="0" dirty="0" smtClean="0"/>
              <a:t>/300023368 – image cropped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Limestone pavement: Paul Stevenson - https://</a:t>
            </a:r>
            <a:r>
              <a:rPr lang="en-US" baseline="0" dirty="0" err="1" smtClean="0"/>
              <a:t>www.flickr.com</a:t>
            </a:r>
            <a:r>
              <a:rPr lang="en-US" baseline="0" dirty="0" smtClean="0"/>
              <a:t>/photos/</a:t>
            </a:r>
            <a:r>
              <a:rPr lang="en-US" baseline="0" dirty="0" err="1" smtClean="0"/>
              <a:t>pss</a:t>
            </a:r>
            <a:r>
              <a:rPr lang="en-US" baseline="0" dirty="0" smtClean="0"/>
              <a:t>/412537208 – image cropped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Malham</a:t>
            </a:r>
            <a:r>
              <a:rPr lang="en-US" baseline="0" dirty="0" smtClean="0"/>
              <a:t> Cove: David Sykes - https://</a:t>
            </a:r>
            <a:r>
              <a:rPr lang="en-US" baseline="0" dirty="0" err="1" smtClean="0"/>
              <a:t>www.flickr.com</a:t>
            </a:r>
            <a:r>
              <a:rPr lang="en-US" baseline="0" dirty="0" smtClean="0"/>
              <a:t>/photos/dsykes34/6865590364 – image cropped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Cave: Kenneth Ingham - https://</a:t>
            </a:r>
            <a:r>
              <a:rPr lang="en-US" baseline="0" dirty="0" err="1" smtClean="0"/>
              <a:t>www.flickr.com</a:t>
            </a:r>
            <a:r>
              <a:rPr lang="en-US" baseline="0" dirty="0" smtClean="0"/>
              <a:t>/photos/</a:t>
            </a:r>
            <a:r>
              <a:rPr lang="en-US" baseline="0" dirty="0" err="1" smtClean="0"/>
              <a:t>keninghamphoto</a:t>
            </a:r>
            <a:r>
              <a:rPr lang="en-US" baseline="0" dirty="0" smtClean="0"/>
              <a:t>/8242725267 – image cropped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58F4-0DAC-C142-9AC1-62960719D9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Flags from Wikipedia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only countries which end with the letter shown on the flag – these are the only 4 countries to do so as well.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E58F4-0DAC-C142-9AC1-62960719D9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06/09/2014</a:t>
            </a:fld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06/09/2014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g"/><Relationship Id="rId8" Type="http://schemas.openxmlformats.org/officeDocument/2006/relationships/image" Target="../media/image8.jpg"/><Relationship Id="rId9" Type="http://schemas.openxmlformats.org/officeDocument/2006/relationships/image" Target="../media/image9.jpg"/><Relationship Id="rId10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09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the connection between the 4 seemingly random clues.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earlier you find the connection the more points you get!</a:t>
            </a:r>
          </a:p>
        </p:txBody>
      </p:sp>
    </p:spTree>
    <p:extLst>
      <p:ext uri="{BB962C8B-B14F-4D97-AF65-F5344CB8AC3E}">
        <p14:creationId xmlns:p14="http://schemas.microsoft.com/office/powerpoint/2010/main" val="137305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-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England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Wales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France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Italy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Compete in Rugby 6 Nations championship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282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 shaped valley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Truncated spur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Flood plain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Estuary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River features in order along course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7773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Dartmoor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New Forest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Broads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Peak District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Areas with National Park status in England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842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000" y="16020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Limestone features</a:t>
            </a:r>
            <a:endParaRPr lang="en-US" sz="2800" b="1" dirty="0"/>
          </a:p>
        </p:txBody>
      </p:sp>
      <p:pic>
        <p:nvPicPr>
          <p:cNvPr id="14" name="Picture 13" descr="Swallow-hole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066" y="3310466"/>
            <a:ext cx="1993463" cy="1494368"/>
          </a:xfrm>
          <a:prstGeom prst="rect">
            <a:avLst/>
          </a:prstGeom>
        </p:spPr>
      </p:pic>
      <p:pic>
        <p:nvPicPr>
          <p:cNvPr id="15" name="Picture 14" descr="Malha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6865" y="3310466"/>
            <a:ext cx="2016000" cy="1512000"/>
          </a:xfrm>
          <a:prstGeom prst="rect">
            <a:avLst/>
          </a:prstGeom>
        </p:spPr>
      </p:pic>
      <p:pic>
        <p:nvPicPr>
          <p:cNvPr id="16" name="Picture 15" descr="Cave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6664" y="3310466"/>
            <a:ext cx="2015998" cy="1511998"/>
          </a:xfrm>
          <a:prstGeom prst="rect">
            <a:avLst/>
          </a:prstGeom>
        </p:spPr>
      </p:pic>
      <p:pic>
        <p:nvPicPr>
          <p:cNvPr id="17" name="Picture 16" descr="Pavement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6464" y="3310466"/>
            <a:ext cx="2015999" cy="1511999"/>
          </a:xfrm>
          <a:prstGeom prst="rect">
            <a:avLst/>
          </a:prstGeom>
        </p:spPr>
      </p:pic>
      <p:pic>
        <p:nvPicPr>
          <p:cNvPr id="18" name="Picture 17" descr="Swallow-hol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385" y="2269067"/>
            <a:ext cx="5873093" cy="4402670"/>
          </a:xfrm>
          <a:prstGeom prst="rect">
            <a:avLst/>
          </a:prstGeom>
        </p:spPr>
      </p:pic>
      <p:pic>
        <p:nvPicPr>
          <p:cNvPr id="19" name="Picture 18" descr="Malham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385" y="2269067"/>
            <a:ext cx="5904000" cy="4428000"/>
          </a:xfrm>
          <a:prstGeom prst="rect">
            <a:avLst/>
          </a:prstGeom>
        </p:spPr>
      </p:pic>
      <p:pic>
        <p:nvPicPr>
          <p:cNvPr id="20" name="Picture 19" descr="Cav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385" y="2243737"/>
            <a:ext cx="5904000" cy="4428000"/>
          </a:xfrm>
          <a:prstGeom prst="rect">
            <a:avLst/>
          </a:prstGeom>
        </p:spPr>
      </p:pic>
      <p:pic>
        <p:nvPicPr>
          <p:cNvPr id="21" name="Picture 20" descr="Pavement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5385" y="2214000"/>
            <a:ext cx="5904000" cy="44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8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000" y="16020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Countries with unique last letters</a:t>
            </a:r>
            <a:endParaRPr lang="en-US" sz="28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066" y="3459611"/>
            <a:ext cx="1993463" cy="119607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6865" y="3461666"/>
            <a:ext cx="2016000" cy="120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6744" y="3310466"/>
            <a:ext cx="1995837" cy="151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6464" y="3394466"/>
            <a:ext cx="2015999" cy="13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8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348</TotalTime>
  <Words>249</Words>
  <Application>Microsoft Macintosh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School Blue</vt:lpstr>
      <vt:lpstr>Connections</vt:lpstr>
      <vt:lpstr>Connections - Example</vt:lpstr>
      <vt:lpstr>Connections</vt:lpstr>
      <vt:lpstr>Connections</vt:lpstr>
      <vt:lpstr>Connections</vt:lpstr>
      <vt:lpstr>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20</cp:revision>
  <dcterms:created xsi:type="dcterms:W3CDTF">2012-09-19T18:19:32Z</dcterms:created>
  <dcterms:modified xsi:type="dcterms:W3CDTF">2014-09-06T13:57:01Z</dcterms:modified>
</cp:coreProperties>
</file>